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428604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4214810" y="428604"/>
            <a:ext cx="500066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2860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2143108" y="42860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2198" y="142852"/>
            <a:ext cx="8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Arial Black" pitchFamily="34" charset="0"/>
              </a:rPr>
              <a:t>?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5929330"/>
            <a:ext cx="1361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Yes,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5857892"/>
            <a:ext cx="112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72396" y="578645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</a:t>
            </a:r>
            <a:r>
              <a:rPr lang="en-US" sz="4000" b="1" dirty="0" smtClean="0">
                <a:latin typeface="Arial Black" pitchFamily="34" charset="0"/>
              </a:rPr>
              <a:t>ot.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5643578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578645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6858016" y="5643578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flipH="1">
            <a:off x="2428860" y="578645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143240" y="592933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.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5122" name="Picture 2" descr="http://www.solnet.ee/sol/004/raskraski6/msk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85860"/>
            <a:ext cx="1857388" cy="2499143"/>
          </a:xfrm>
          <a:prstGeom prst="rect">
            <a:avLst/>
          </a:prstGeom>
          <a:noFill/>
        </p:spPr>
      </p:pic>
      <p:pic>
        <p:nvPicPr>
          <p:cNvPr id="35" name="Picture 2" descr="http://www.solnet.ee/sol/004/raskraski6/msk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214686"/>
            <a:ext cx="1928826" cy="2595264"/>
          </a:xfrm>
          <a:prstGeom prst="rect">
            <a:avLst/>
          </a:prstGeom>
          <a:noFill/>
        </p:spPr>
      </p:pic>
      <p:pic>
        <p:nvPicPr>
          <p:cNvPr id="36" name="Picture 2" descr="http://www.solnet.ee/sol/004/raskraski6/msk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142985"/>
            <a:ext cx="2000232" cy="2691342"/>
          </a:xfrm>
          <a:prstGeom prst="rect">
            <a:avLst/>
          </a:prstGeom>
          <a:noFill/>
        </p:spPr>
      </p:pic>
      <p:pic>
        <p:nvPicPr>
          <p:cNvPr id="37" name="Picture 2" descr="http://www.solnet.ee/sol/004/raskraski6/msk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142984"/>
            <a:ext cx="1785950" cy="2403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143504" y="428604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4214810" y="428604"/>
            <a:ext cx="500066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71802" y="42860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flipH="1">
            <a:off x="2143108" y="42860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072198" y="142852"/>
            <a:ext cx="8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Arial Black" pitchFamily="34" charset="0"/>
              </a:rPr>
              <a:t>?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44" y="5929330"/>
            <a:ext cx="1361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Yes,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6314" y="5857892"/>
            <a:ext cx="112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72396" y="578645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</a:t>
            </a:r>
            <a:r>
              <a:rPr lang="en-US" sz="4000" b="1" dirty="0" smtClean="0">
                <a:latin typeface="Arial Black" pitchFamily="34" charset="0"/>
              </a:rPr>
              <a:t>ot.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857884" y="5643578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00166" y="578645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ый треугольник 25"/>
          <p:cNvSpPr/>
          <p:nvPr/>
        </p:nvSpPr>
        <p:spPr>
          <a:xfrm flipH="1">
            <a:off x="6858016" y="5643578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ый треугольник 26"/>
          <p:cNvSpPr/>
          <p:nvPr/>
        </p:nvSpPr>
        <p:spPr>
          <a:xfrm flipH="1">
            <a:off x="2428860" y="578645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143240" y="592933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.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4100" name="Picture 4" descr="http://www.market.ru/pr_img/20071025113252_pop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3257550" cy="38576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4102" name="Picture 6" descr="http://www.market.ru/pr_img/20071025113252_pop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3257550" cy="38576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428604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4214810" y="428604"/>
            <a:ext cx="500066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2860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2143108" y="42860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2198" y="142852"/>
            <a:ext cx="8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Arial Black" pitchFamily="34" charset="0"/>
              </a:rPr>
              <a:t>?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5929330"/>
            <a:ext cx="1361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Yes,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5857892"/>
            <a:ext cx="112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578645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</a:t>
            </a:r>
            <a:r>
              <a:rPr lang="en-US" sz="4000" b="1" dirty="0" smtClean="0">
                <a:latin typeface="Arial Black" pitchFamily="34" charset="0"/>
              </a:rPr>
              <a:t>ot.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5643578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578645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6858016" y="5643578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2428860" y="578645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43240" y="592933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.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3074" name="Picture 2" descr="http://www.design-warez.ru/uploads/posts/2009-06/1244380773_d6ada3b575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2857500" cy="2390775"/>
          </a:xfrm>
          <a:prstGeom prst="rect">
            <a:avLst/>
          </a:prstGeom>
          <a:noFill/>
        </p:spPr>
      </p:pic>
      <p:pic>
        <p:nvPicPr>
          <p:cNvPr id="3076" name="Picture 4" descr="http://www.design-warez.ru/uploads/posts/2009-06/1244380773_d6ada3b575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143116"/>
            <a:ext cx="2857500" cy="239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428604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4214810" y="428604"/>
            <a:ext cx="500066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2860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2143108" y="42860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2198" y="142852"/>
            <a:ext cx="8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Arial Black" pitchFamily="34" charset="0"/>
              </a:rPr>
              <a:t>?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5929330"/>
            <a:ext cx="1361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Yes,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5857892"/>
            <a:ext cx="112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578645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</a:t>
            </a:r>
            <a:r>
              <a:rPr lang="en-US" sz="4000" b="1" dirty="0" smtClean="0">
                <a:latin typeface="Arial Black" pitchFamily="34" charset="0"/>
              </a:rPr>
              <a:t>ot.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5643578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578645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6858016" y="5643578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2428860" y="578645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43240" y="592933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.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2050" name="Picture 2" descr="http://furore-russia.narod.ru/156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2695575" cy="2038350"/>
          </a:xfrm>
          <a:prstGeom prst="rect">
            <a:avLst/>
          </a:prstGeom>
          <a:noFill/>
        </p:spPr>
      </p:pic>
      <p:pic>
        <p:nvPicPr>
          <p:cNvPr id="2052" name="Picture 4" descr="http://furore-russia.narod.ru/156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643314"/>
            <a:ext cx="2695575" cy="2038350"/>
          </a:xfrm>
          <a:prstGeom prst="rect">
            <a:avLst/>
          </a:prstGeom>
          <a:noFill/>
        </p:spPr>
      </p:pic>
      <p:pic>
        <p:nvPicPr>
          <p:cNvPr id="2054" name="Picture 6" descr="http://furore-russia.narod.ru/156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428736"/>
            <a:ext cx="2695575" cy="2038350"/>
          </a:xfrm>
          <a:prstGeom prst="rect">
            <a:avLst/>
          </a:prstGeom>
          <a:noFill/>
        </p:spPr>
      </p:pic>
      <p:pic>
        <p:nvPicPr>
          <p:cNvPr id="2056" name="Picture 8" descr="http://furore-russia.narod.ru/156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357562"/>
            <a:ext cx="2695575" cy="2038350"/>
          </a:xfrm>
          <a:prstGeom prst="rect">
            <a:avLst/>
          </a:prstGeom>
          <a:noFill/>
        </p:spPr>
      </p:pic>
      <p:pic>
        <p:nvPicPr>
          <p:cNvPr id="2058" name="Picture 10" descr="http://furore-russia.narod.ru/156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285860"/>
            <a:ext cx="2695575" cy="203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428604"/>
            <a:ext cx="714380" cy="71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4214810" y="428604"/>
            <a:ext cx="500066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2860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flipH="1">
            <a:off x="2143108" y="42860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2198" y="142852"/>
            <a:ext cx="8114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Arial Black" pitchFamily="34" charset="0"/>
              </a:rPr>
              <a:t>?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5929330"/>
            <a:ext cx="13610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Yes,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5857892"/>
            <a:ext cx="112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No,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2396" y="5786454"/>
            <a:ext cx="1266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n</a:t>
            </a:r>
            <a:r>
              <a:rPr lang="en-US" sz="4000" b="1" dirty="0" smtClean="0">
                <a:latin typeface="Arial Black" pitchFamily="34" charset="0"/>
              </a:rPr>
              <a:t>ot.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5643578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00166" y="5786454"/>
            <a:ext cx="714380" cy="714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6858016" y="5643578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 flipH="1">
            <a:off x="2428860" y="5786454"/>
            <a:ext cx="571504" cy="714380"/>
          </a:xfrm>
          <a:prstGeom prst="rt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143240" y="592933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Arial Black" pitchFamily="34" charset="0"/>
              </a:rPr>
              <a:t>.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1046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500034" y="500042"/>
            <a:ext cx="1000132" cy="1687711"/>
          </a:xfrm>
          <a:prstGeom prst="rect">
            <a:avLst/>
          </a:prstGeom>
          <a:noFill/>
        </p:spPr>
      </p:pic>
      <p:pic>
        <p:nvPicPr>
          <p:cNvPr id="26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357158" y="3857628"/>
            <a:ext cx="1000132" cy="1687711"/>
          </a:xfrm>
          <a:prstGeom prst="rect">
            <a:avLst/>
          </a:prstGeom>
          <a:noFill/>
        </p:spPr>
      </p:pic>
      <p:pic>
        <p:nvPicPr>
          <p:cNvPr id="27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1500166" y="2071678"/>
            <a:ext cx="1000132" cy="1687711"/>
          </a:xfrm>
          <a:prstGeom prst="rect">
            <a:avLst/>
          </a:prstGeom>
          <a:noFill/>
        </p:spPr>
      </p:pic>
      <p:pic>
        <p:nvPicPr>
          <p:cNvPr id="28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2571736" y="3929066"/>
            <a:ext cx="1000132" cy="1687711"/>
          </a:xfrm>
          <a:prstGeom prst="rect">
            <a:avLst/>
          </a:prstGeom>
          <a:noFill/>
        </p:spPr>
      </p:pic>
      <p:pic>
        <p:nvPicPr>
          <p:cNvPr id="29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3571868" y="1214422"/>
            <a:ext cx="1000132" cy="1687711"/>
          </a:xfrm>
          <a:prstGeom prst="rect">
            <a:avLst/>
          </a:prstGeom>
          <a:noFill/>
        </p:spPr>
      </p:pic>
      <p:pic>
        <p:nvPicPr>
          <p:cNvPr id="30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4357686" y="3643314"/>
            <a:ext cx="1000132" cy="1687711"/>
          </a:xfrm>
          <a:prstGeom prst="rect">
            <a:avLst/>
          </a:prstGeom>
          <a:noFill/>
        </p:spPr>
      </p:pic>
      <p:pic>
        <p:nvPicPr>
          <p:cNvPr id="31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4857752" y="1214422"/>
            <a:ext cx="1000132" cy="1687711"/>
          </a:xfrm>
          <a:prstGeom prst="rect">
            <a:avLst/>
          </a:prstGeom>
          <a:noFill/>
        </p:spPr>
      </p:pic>
      <p:pic>
        <p:nvPicPr>
          <p:cNvPr id="32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6643702" y="2000240"/>
            <a:ext cx="1000132" cy="1687711"/>
          </a:xfrm>
          <a:prstGeom prst="rect">
            <a:avLst/>
          </a:prstGeom>
          <a:noFill/>
        </p:spPr>
      </p:pic>
      <p:pic>
        <p:nvPicPr>
          <p:cNvPr id="33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7643834" y="3500438"/>
            <a:ext cx="1000132" cy="1687711"/>
          </a:xfrm>
          <a:prstGeom prst="rect">
            <a:avLst/>
          </a:prstGeom>
          <a:noFill/>
        </p:spPr>
      </p:pic>
      <p:pic>
        <p:nvPicPr>
          <p:cNvPr id="34" name="Picture 22" descr="http://cs5391.userapi.com/u24465/-6/x_8aef5607.jpg"/>
          <p:cNvPicPr>
            <a:picLocks noChangeAspect="1" noChangeArrowheads="1"/>
          </p:cNvPicPr>
          <p:nvPr/>
        </p:nvPicPr>
        <p:blipFill>
          <a:blip r:embed="rId2" cstate="print"/>
          <a:srcRect l="11719" r="34709"/>
          <a:stretch>
            <a:fillRect/>
          </a:stretch>
        </p:blipFill>
        <p:spPr bwMode="auto">
          <a:xfrm>
            <a:off x="7429520" y="500042"/>
            <a:ext cx="1000132" cy="1687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40</Words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4</cp:revision>
  <dcterms:created xsi:type="dcterms:W3CDTF">2012-11-25T06:25:44Z</dcterms:created>
  <dcterms:modified xsi:type="dcterms:W3CDTF">2012-11-25T06:49:07Z</dcterms:modified>
</cp:coreProperties>
</file>